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60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DA9DC-8B1E-450A-8E7F-870EABDADFAB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9A307-530B-44DC-A1B5-906AA9F0A0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712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9A307-530B-44DC-A1B5-906AA9F0A0A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12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E45AE5-D829-49A9-A220-F7374A38F7C3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0FFA8A-4B92-413F-9E67-F833696AE2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E45AE5-D829-49A9-A220-F7374A38F7C3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0FFA8A-4B92-413F-9E67-F833696AE2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E45AE5-D829-49A9-A220-F7374A38F7C3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0FFA8A-4B92-413F-9E67-F833696AE2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E45AE5-D829-49A9-A220-F7374A38F7C3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0FFA8A-4B92-413F-9E67-F833696AE2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E45AE5-D829-49A9-A220-F7374A38F7C3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0FFA8A-4B92-413F-9E67-F833696AE2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E45AE5-D829-49A9-A220-F7374A38F7C3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0FFA8A-4B92-413F-9E67-F833696AE2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E45AE5-D829-49A9-A220-F7374A38F7C3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0FFA8A-4B92-413F-9E67-F833696AE2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E45AE5-D829-49A9-A220-F7374A38F7C3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0FFA8A-4B92-413F-9E67-F833696AE2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E45AE5-D829-49A9-A220-F7374A38F7C3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0FFA8A-4B92-413F-9E67-F833696AE2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E45AE5-D829-49A9-A220-F7374A38F7C3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0FFA8A-4B92-413F-9E67-F833696AE2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09E45AE5-D829-49A9-A220-F7374A38F7C3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70FFA8A-4B92-413F-9E67-F833696AE2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9E45AE5-D829-49A9-A220-F7374A38F7C3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70FFA8A-4B92-413F-9E67-F833696AE2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River of Life: </a:t>
            </a:r>
            <a:br>
              <a:rPr lang="en-US" dirty="0" smtClean="0"/>
            </a:br>
            <a:r>
              <a:rPr lang="en-US" dirty="0" smtClean="0"/>
              <a:t>The Rise of Ancient Egypt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Gods and Goddesses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Osiris: God of the Underworld</a:t>
            </a:r>
          </a:p>
          <a:p>
            <a:r>
              <a:rPr lang="en-US" dirty="0" smtClean="0"/>
              <a:t>Isis: Goddess of Motherhood and Fertility</a:t>
            </a:r>
          </a:p>
          <a:p>
            <a:r>
              <a:rPr lang="en-US" dirty="0" smtClean="0"/>
              <a:t>Horus: God of Kings, the Sky, and Vengeance (Falcon)</a:t>
            </a:r>
          </a:p>
          <a:p>
            <a:r>
              <a:rPr lang="en-US" dirty="0" smtClean="0"/>
              <a:t>Anubis: God of Cemeteries, Embalming, and Mummies (Jackal)</a:t>
            </a:r>
          </a:p>
          <a:p>
            <a:r>
              <a:rPr lang="en-US" dirty="0" smtClean="0"/>
              <a:t>Thoth: God of Man and Wisdom (Ibis – a bird)</a:t>
            </a:r>
          </a:p>
          <a:p>
            <a:r>
              <a:rPr lang="en-US" dirty="0" smtClean="0"/>
              <a:t>Set: God of Storms and Chaos (Don’t know what he is)</a:t>
            </a:r>
          </a:p>
          <a:p>
            <a:r>
              <a:rPr lang="en-US" dirty="0" err="1" smtClean="0"/>
              <a:t>Amun</a:t>
            </a:r>
            <a:r>
              <a:rPr lang="en-US" dirty="0" smtClean="0"/>
              <a:t>: God of Creation, as </a:t>
            </a:r>
            <a:r>
              <a:rPr lang="en-US" dirty="0" err="1" smtClean="0"/>
              <a:t>Amun</a:t>
            </a:r>
            <a:r>
              <a:rPr lang="en-US" dirty="0" smtClean="0"/>
              <a:t>-Re, God of the Sun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Story of Osiris and Isis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371600"/>
            <a:ext cx="57150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295400"/>
            <a:ext cx="26289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946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Summarize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your interactive notebook, at the bottom of your notes page, write a short paragraph about today’s lesson. Write about:</a:t>
            </a:r>
          </a:p>
          <a:p>
            <a:pPr lvl="1"/>
            <a:r>
              <a:rPr lang="en-US" dirty="0"/>
              <a:t>What the main idea of the lesson was</a:t>
            </a:r>
          </a:p>
          <a:p>
            <a:pPr lvl="1"/>
            <a:r>
              <a:rPr lang="en-US" dirty="0"/>
              <a:t>AND what you learned today.</a:t>
            </a:r>
          </a:p>
          <a:p>
            <a:endParaRPr lang="en-US" dirty="0"/>
          </a:p>
          <a:p>
            <a:r>
              <a:rPr lang="en-US" dirty="0"/>
              <a:t>Your summary should be able to explain today’s lesson to someone who was not in class today.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89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Washington Latin 2011-2012\Unit 1-The Age of Lawgivers\ancient_egypt_mesopotamia_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899" y="0"/>
            <a:ext cx="676220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photobucket.com/albums/v712/Gnarus_Balatro/Article%20images/Egy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52400"/>
            <a:ext cx="5181600" cy="654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60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Nile 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The Nile is the world’s longest river at over 4,100 miles</a:t>
            </a:r>
          </a:p>
          <a:p>
            <a:r>
              <a:rPr lang="en-US" dirty="0" smtClean="0"/>
              <a:t>It is the only river in the world that flows north</a:t>
            </a:r>
          </a:p>
          <a:p>
            <a:r>
              <a:rPr lang="en-US" u="sng" dirty="0" smtClean="0"/>
              <a:t>The Nile regularly flooded between June and September, depositing rich mud along the shores</a:t>
            </a:r>
          </a:p>
          <a:p>
            <a:pPr lvl="1"/>
            <a:r>
              <a:rPr lang="en-US" u="sng" dirty="0" smtClean="0"/>
              <a:t>Allowed farming and irrigation to develop in the middle of the eastern Sahara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894770"/>
            <a:ext cx="8937855" cy="5125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0"/>
            <a:ext cx="67818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Egyptian Gods and Goddesses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26289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371600"/>
            <a:ext cx="57150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Horus, Anubis, and Thoth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00200"/>
            <a:ext cx="20955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981200"/>
            <a:ext cx="20955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8251" y="1600200"/>
            <a:ext cx="3325749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Set and </a:t>
            </a:r>
            <a:r>
              <a:rPr lang="en-US" dirty="0" err="1" smtClean="0"/>
              <a:t>Amun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371600"/>
            <a:ext cx="3533775" cy="499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447800"/>
            <a:ext cx="1845056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1052</TotalTime>
  <Words>218</Words>
  <Application>Microsoft Office PowerPoint</Application>
  <PresentationFormat>On-screen Show (4:3)</PresentationFormat>
  <Paragraphs>25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Calibri</vt:lpstr>
      <vt:lpstr>Consolas</vt:lpstr>
      <vt:lpstr>Corbel</vt:lpstr>
      <vt:lpstr>Wingdings</vt:lpstr>
      <vt:lpstr>Wingdings 2</vt:lpstr>
      <vt:lpstr>Wingdings 3</vt:lpstr>
      <vt:lpstr>Metro</vt:lpstr>
      <vt:lpstr>The River of Life:  The Rise of Ancient Egypt</vt:lpstr>
      <vt:lpstr>PowerPoint Presentation</vt:lpstr>
      <vt:lpstr>PowerPoint Presentation</vt:lpstr>
      <vt:lpstr>The Nile River</vt:lpstr>
      <vt:lpstr>PowerPoint Presentation</vt:lpstr>
      <vt:lpstr>PowerPoint Presentation</vt:lpstr>
      <vt:lpstr>Egyptian Gods and Goddesses</vt:lpstr>
      <vt:lpstr>Horus, Anubis, and Thoth</vt:lpstr>
      <vt:lpstr>Set and Amun</vt:lpstr>
      <vt:lpstr>Gods and Goddesses</vt:lpstr>
      <vt:lpstr>The Story of Osiris and Isis</vt:lpstr>
      <vt:lpstr>Summarize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Rise of Ancient Egypt</dc:title>
  <dc:creator>Lawrence Ashley Staten</dc:creator>
  <cp:lastModifiedBy>Lawrence Staten</cp:lastModifiedBy>
  <cp:revision>10</cp:revision>
  <dcterms:created xsi:type="dcterms:W3CDTF">2011-08-03T00:26:17Z</dcterms:created>
  <dcterms:modified xsi:type="dcterms:W3CDTF">2016-09-16T00:45:24Z</dcterms:modified>
</cp:coreProperties>
</file>